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803"/>
  </p:normalViewPr>
  <p:slideViewPr>
    <p:cSldViewPr snapToGrid="0" snapToObjects="1">
      <p:cViewPr varScale="1">
        <p:scale>
          <a:sx n="41" d="100"/>
          <a:sy n="41" d="100"/>
        </p:scale>
        <p:origin x="11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6A429-26DA-F748-9C82-3C8B303B3FE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64A20-40D6-A44F-A494-916624395F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12ED-6BC6-2743-AB13-8813638A594E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FB3F-B168-6F4E-B23E-8BFD7F2DD5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32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72818"/>
            <a:ext cx="7772400" cy="1470025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5" y="4005064"/>
            <a:ext cx="572561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12ED-6BC6-2743-AB13-8813638A594E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FB3F-B168-6F4E-B23E-8BFD7F2DD5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8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BCDDD-5983-3A45-A1E5-45BAAF18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26963F-F23A-744D-8F1C-456DA8388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F33C2-ECC2-964A-B824-079FF26F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12ED-6BC6-2743-AB13-8813638A594E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38D518-E45D-9340-B340-D1AE8552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FD20E2-0CB9-E746-BA8E-025665A1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FB3F-B168-6F4E-B23E-8BFD7F2DD5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93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nač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12ED-6BC6-2743-AB13-8813638A594E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FB3F-B168-6F4E-B23E-8BFD7F2DD5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2030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12ED-6BC6-2743-AB13-8813638A594E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DFB3F-B168-6F4E-B23E-8BFD7F2DD5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80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CD7C9-EA5D-1545-B9C1-5E385DF8D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FE3826-7E7D-6E42-8859-38C61CFE3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3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EC1AE-B5BB-784B-9741-8C110D5B6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7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533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A šablona.potx  -  Jen pro čtení" id="{9EC2FBB3-77B0-4924-9F91-C54F84B9FA46}" vid="{B7AEA58B-A81B-4195-BD7C-9E0F65574B1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ETA_sablona</Template>
  <TotalTime>3</TotalTime>
  <Words>0</Words>
  <Application>Microsoft Office PowerPoint</Application>
  <PresentationFormat>Předvádění na obrazovce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Calibri</vt:lpstr>
      <vt:lpstr>Motiv1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Bara</dc:creator>
  <cp:lastModifiedBy>Kaňová Kateřina</cp:lastModifiedBy>
  <cp:revision>1</cp:revision>
  <dcterms:created xsi:type="dcterms:W3CDTF">2018-11-06T07:51:49Z</dcterms:created>
  <dcterms:modified xsi:type="dcterms:W3CDTF">2018-11-08T08:43:29Z</dcterms:modified>
</cp:coreProperties>
</file>